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772B110-76D2-43E2-9141-DDBBA80A5E87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95B58F6-4441-45D0-9E6F-B281D01AD61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Jacob Blair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I'm an outdoors type of person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 like to be with a small group of people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My favorite things to do is hunting and fishing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73" y="381000"/>
            <a:ext cx="2661791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72891"/>
            <a:ext cx="4495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1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Through out </a:t>
            </a: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S</a:t>
            </a:r>
            <a:r>
              <a:rPr lang="en-US" dirty="0" smtClean="0"/>
              <a:t>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 have become who I am 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 have made new friends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Found out what I want to do after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25146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27418"/>
            <a:ext cx="2202873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3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Job Shadow (tow truck driver)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At first I liked the idea of a tow truck driver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But after  I got into welding I decided I would rather do that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If welding didn’t work out I would probably go to towing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08889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7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My pathway is welding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It was guitar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 want to be a welder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 have learned all the basics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48691"/>
            <a:ext cx="3048000" cy="34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0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 plan on going to work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 want to go into the welding field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I'm going to get certified to weld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If I get into welding I will stay with it tell I retire if I can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27" y="12953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2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 learned from PBS to be responsible and that if you don’t do something its not leaving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LHS has taught me that people will help you all you have to do is ask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0"/>
            <a:ext cx="7772400" cy="9144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000" dirty="0" smtClean="0"/>
              <a:t>Any Questions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3300"/>
            <a:ext cx="2738700" cy="2742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649506" cy="2649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7"/>
          <a:stretch/>
        </p:blipFill>
        <p:spPr>
          <a:xfrm>
            <a:off x="5867400" y="228600"/>
            <a:ext cx="3002178" cy="2965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8" y="2590800"/>
            <a:ext cx="2238690" cy="39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33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</TotalTime>
  <Words>194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Jacob Blair</vt:lpstr>
      <vt:lpstr>About Me </vt:lpstr>
      <vt:lpstr>Through out High School</vt:lpstr>
      <vt:lpstr>Job Shadow (tow truck driver)</vt:lpstr>
      <vt:lpstr>Pathway</vt:lpstr>
      <vt:lpstr>Post High School Plans</vt:lpstr>
      <vt:lpstr>Leaving LHS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 Blair</dc:title>
  <dc:creator>User</dc:creator>
  <cp:lastModifiedBy>User</cp:lastModifiedBy>
  <cp:revision>7</cp:revision>
  <dcterms:created xsi:type="dcterms:W3CDTF">2017-03-10T17:14:48Z</dcterms:created>
  <dcterms:modified xsi:type="dcterms:W3CDTF">2017-03-10T18:19:55Z</dcterms:modified>
</cp:coreProperties>
</file>